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0033CC"/>
    <a:srgbClr val="FF0000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3805" autoAdjust="0"/>
  </p:normalViewPr>
  <p:slideViewPr>
    <p:cSldViewPr>
      <p:cViewPr varScale="1">
        <p:scale>
          <a:sx n="83" d="100"/>
          <a:sy n="83" d="100"/>
        </p:scale>
        <p:origin x="-1411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7877C-CEB0-451C-BC55-3E6160E83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8165-696A-4152-B91B-BC1FC2D77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9CBC7-F366-41FB-B0F6-6ADE80E93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E49C-39CB-41DD-A2FE-5B5DB11A7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B491-0FAE-4334-83C9-E798AE4CE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1BB2-22C4-4F59-AC7D-E435F8C3B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E875-CD71-4C86-BF27-495CAC11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322E9-D137-4663-8439-243FABB47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8203F-9613-4E2D-9934-F21CCDEE5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06CD-1FE9-43A2-8427-926D0CAED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CAAD2-98F4-48E1-A00B-01DF2CFFF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3AC6308-A4A0-47C8-85D1-AB6A61C4B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2" name="Picture 4" descr="samerf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476375" y="1557338"/>
            <a:ext cx="6335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107950" y="2205038"/>
            <a:ext cx="8772525" cy="2087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"Вот оно какое, наше</a:t>
            </a:r>
          </a:p>
          <a:p>
            <a:pPr algn="ctr"/>
            <a:r>
              <a:rPr lang="ru-RU" sz="54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    лето!"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1116013" y="4581525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           </a:t>
            </a:r>
            <a:endParaRPr lang="ru-RU" b="1">
              <a:latin typeface="Times New Roman" pitchFamily="18" charset="0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348038" y="5876925"/>
            <a:ext cx="540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Воспитатель: Гимаджиева Н.Д.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6" descr="FON-LETO-PREV`YU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IMG_20170726_114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770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IMG_20170726_114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404813"/>
            <a:ext cx="50038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WordArt 9"/>
          <p:cNvSpPr>
            <a:spLocks noChangeArrowheads="1" noChangeShapeType="1" noTextEdit="1"/>
          </p:cNvSpPr>
          <p:nvPr/>
        </p:nvSpPr>
        <p:spPr bwMode="auto">
          <a:xfrm>
            <a:off x="1547813" y="5157788"/>
            <a:ext cx="607695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Про грибы мы всё узнали!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Мухоморов нарисовали.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4" descr="IMG_20170109_104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187450" y="5229225"/>
            <a:ext cx="70008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Пусть достижения простые,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Но всё когда-нибудь впервые.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4" descr="IMG_20170328_1529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258888" y="4508500"/>
            <a:ext cx="664845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Ну а сейчас мы поиграем!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Слова все, дружно отгадаем.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4" descr="FON-LETO-PREV`YU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IMG_20170826_111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IMG_20170826_112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1331913" y="4581525"/>
            <a:ext cx="6677025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Как прекрасны все цветы.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А со мной согласен ты?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Вся природа дивным цветом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Расцвела! Спасибо, лето!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5" descr="1249566934_cb6e8d38a1a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6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763713" y="1628775"/>
            <a:ext cx="5545137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Спасибо</a:t>
            </a:r>
          </a:p>
          <a:p>
            <a:pPr algn="ctr"/>
            <a:r>
              <a:rPr lang="ru-RU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 </a:t>
            </a:r>
          </a:p>
          <a:p>
            <a:pPr algn="ctr"/>
            <a:r>
              <a:rPr lang="ru-RU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внимание!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Picture 4" descr="1753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39750" y="404813"/>
            <a:ext cx="83534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/>
              <a:t>        </a:t>
            </a:r>
            <a:r>
              <a:rPr lang="ru-RU" sz="2000" b="1" i="1">
                <a:solidFill>
                  <a:srgbClr val="FF0000"/>
                </a:solidFill>
                <a:latin typeface="Times New Roman" pitchFamily="18" charset="0"/>
              </a:rPr>
              <a:t>Цели и задачи работы в летний оздоровительный период</a:t>
            </a:r>
          </a:p>
          <a:p>
            <a:r>
              <a:rPr lang="ru-RU" sz="200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00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0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000" b="1" i="1">
                <a:latin typeface="Times New Roman" pitchFamily="18" charset="0"/>
              </a:rPr>
              <a:t>Цель: </a:t>
            </a:r>
            <a:endParaRPr lang="ru-RU" sz="2000">
              <a:latin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</a:rPr>
              <a:t>1. Создание максимально эффективных условий для организации оздоровительной работы с детьми и развития познавательных интересов воспитанников.</a:t>
            </a:r>
          </a:p>
          <a:p>
            <a:endParaRPr lang="ru-RU" sz="2000">
              <a:latin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</a:rPr>
              <a:t>2.Укрепление здоровья и физического развития детей: повышение эффективности закаливающих мероприятий, совершенствование индивидуального дифференцированного подхода в работе по физическому воспитанию.</a:t>
            </a:r>
          </a:p>
          <a:p>
            <a:endParaRPr lang="ru-RU" sz="2000">
              <a:latin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</a:rPr>
              <a:t>3.Реализовать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культурно-гигиенических и трудовых навыков.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4" descr="1753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11188" y="476250"/>
            <a:ext cx="806450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/>
              <a:t>Задачи:</a:t>
            </a:r>
            <a:r>
              <a:rPr lang="ru-RU"/>
              <a:t/>
            </a:r>
            <a:br>
              <a:rPr lang="ru-RU"/>
            </a:br>
            <a:endParaRPr lang="ru-RU"/>
          </a:p>
          <a:p>
            <a:pPr>
              <a:spcBef>
                <a:spcPct val="50000"/>
              </a:spcBef>
            </a:pPr>
            <a:r>
              <a:rPr lang="ru-RU"/>
              <a:t>1. Осуществлять различные виды закаливания в течение дня, максимальное пребывание воспитанников на свежем воздухе.</a:t>
            </a:r>
            <a:br>
              <a:rPr lang="ru-RU"/>
            </a:br>
            <a:r>
              <a:rPr lang="ru-RU"/>
              <a:t>2. Создать условия для повышения двигательной активности детей на свежем воздухе.</a:t>
            </a:r>
            <a:br>
              <a:rPr lang="ru-RU"/>
            </a:br>
            <a:r>
              <a:rPr lang="ru-RU"/>
              <a:t>3. Организовать развлечения и праздники согласно планам</a:t>
            </a:r>
            <a:br>
              <a:rPr lang="ru-RU"/>
            </a:br>
            <a:r>
              <a:rPr lang="ru-RU"/>
              <a:t>4. Приобщать воспитанников к здоровому образу жизни, культуре поведения.</a:t>
            </a:r>
            <a:br>
              <a:rPr lang="ru-RU"/>
            </a:br>
            <a:r>
              <a:rPr lang="ru-RU"/>
              <a:t>5. Вести работу с воспитанниками по предупреждению детского дорожно-транспортного травматизма, ОБЖ.</a:t>
            </a:r>
            <a:br>
              <a:rPr lang="ru-RU"/>
            </a:br>
            <a:r>
              <a:rPr lang="ru-RU"/>
              <a:t>6. Расширять знания детей об окружающем мире, труде людей, посредством бесед, прогулок, наблюдений, экспериментирования, труде на участке, цветнике. Создать условия для самовыражения детей, проявления творчества, фантазии.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4" descr="fon-dlya-prezentacii-vesna-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IMG_4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64087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IMG_41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33375"/>
            <a:ext cx="6911975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IMG_41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500313"/>
            <a:ext cx="59293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27088" y="47974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           </a:t>
            </a: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971550" y="4437063"/>
            <a:ext cx="7704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  </a:t>
            </a:r>
            <a:endParaRPr lang="ru-RU" sz="2800" b="1" i="1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5130" name="WordArt 13"/>
          <p:cNvSpPr>
            <a:spLocks noChangeArrowheads="1" noChangeShapeType="1" noTextEdit="1"/>
          </p:cNvSpPr>
          <p:nvPr/>
        </p:nvSpPr>
        <p:spPr bwMode="auto">
          <a:xfrm>
            <a:off x="971550" y="4292600"/>
            <a:ext cx="7848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Мы все друзья, живой природы дети,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Родные братья на родной планете!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Цветы, деревья, звери, птицы, люди-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Мы жизнь и дом свой очень любим!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4" descr="besplatnye-fony-dlya-presentacii-powerpoint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IMG_4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168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IMG_42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1557338"/>
            <a:ext cx="655320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5516563"/>
            <a:ext cx="7920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800" b="1" i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6152" name="WordArt 9"/>
          <p:cNvSpPr>
            <a:spLocks noChangeArrowheads="1" noChangeShapeType="1" noTextEdit="1"/>
          </p:cNvSpPr>
          <p:nvPr/>
        </p:nvSpPr>
        <p:spPr bwMode="auto">
          <a:xfrm>
            <a:off x="2124075" y="5084763"/>
            <a:ext cx="507682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Посадили огород-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урожай богатый ждёт!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4" descr="IMG_4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116013" y="4076700"/>
            <a:ext cx="6769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257175" y="4941888"/>
            <a:ext cx="88868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Катя леечку взяла, грядки все, ей полила.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Пусть попьют водички, овощи-невелички.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4" descr="IMG_20170706_1133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11188" y="45085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latin typeface="Times New Roman" pitchFamily="18" charset="0"/>
              </a:rPr>
              <a:t>       </a:t>
            </a:r>
            <a:endParaRPr lang="ru-RU" sz="2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827088" y="4941888"/>
            <a:ext cx="81343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 "стране здоровячков" мы побывали,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Много интересного узнали!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4" descr="IMG_20170711_1023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323850" y="5229225"/>
            <a:ext cx="8640763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Конкурс бантиков был  у нас,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 всех банты получились-высший класс!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4" descr="IMG_20170721_1128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051050" y="4724400"/>
            <a:ext cx="5200650" cy="186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Цветут ромашки на лугу.</a:t>
            </a:r>
          </a:p>
          <a:p>
            <a:pPr algn="ctr"/>
            <a:r>
              <a:rPr lang="ru-RU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 траве краснеет мак.</a:t>
            </a:r>
          </a:p>
          <a:p>
            <a:pPr algn="ctr"/>
            <a:r>
              <a:rPr lang="ru-RU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Из них венок сплести могу.</a:t>
            </a:r>
          </a:p>
          <a:p>
            <a:pPr algn="ctr"/>
            <a:r>
              <a:rPr lang="ru-RU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Вот так, вот так, вот так!</a:t>
            </a: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186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Sysadmin</cp:lastModifiedBy>
  <cp:revision>17</cp:revision>
  <dcterms:created xsi:type="dcterms:W3CDTF">2017-08-29T07:09:10Z</dcterms:created>
  <dcterms:modified xsi:type="dcterms:W3CDTF">2017-08-31T03:57:11Z</dcterms:modified>
</cp:coreProperties>
</file>